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8BED10-6479-4D1C-BDC7-A9730A0D3484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1AA953-3E93-461D-8E68-D5DBD90AB9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94934"/>
            <a:ext cx="5903005" cy="235414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«Совершенствование профессиональных компетенций  педагога в современных условиях».</a:t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221088"/>
            <a:ext cx="5712179" cy="1039534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Логика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-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проблема - задача - результат.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248894" cy="30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5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/>
                <a:ea typeface="Times New Roman"/>
              </a:rPr>
              <a:t>Способы </a:t>
            </a:r>
            <a:r>
              <a:rPr lang="ru-RU" sz="3200" dirty="0">
                <a:latin typeface="Times New Roman"/>
                <a:ea typeface="Times New Roman"/>
              </a:rPr>
              <a:t>взаимодействия с учеником в познавательном процессе. </a:t>
            </a:r>
            <a:endParaRPr lang="ru-RU" sz="3200" dirty="0"/>
          </a:p>
        </p:txBody>
      </p:sp>
      <p:pic>
        <p:nvPicPr>
          <p:cNvPr id="2050" name="Picture 2" descr="C:\Users\Comp7\Desktop\46020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19313"/>
            <a:ext cx="4303568" cy="37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Цель </a:t>
            </a:r>
            <a:r>
              <a:rPr lang="ru-RU" dirty="0">
                <a:latin typeface="Times New Roman"/>
                <a:ea typeface="Times New Roman"/>
              </a:rPr>
              <a:t>обучения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43608" y="2132856"/>
            <a:ext cx="3312368" cy="352839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передача определенной суммы знаний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6016" y="2132856"/>
            <a:ext cx="3300180" cy="352839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создание условий для максимального развития индивидуальности ребенка, его способностей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4" y="2276872"/>
            <a:ext cx="2952328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87624" y="2132856"/>
            <a:ext cx="2952328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55776" y="980728"/>
            <a:ext cx="403244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797" y="2132856"/>
            <a:ext cx="6196405" cy="360381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Компетенция-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совокупность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взаимосвязанных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качеств личности (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знаний, умений, навыков,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способов деятельности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),которая позволяет ставить и достигать цели.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5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219909"/>
            <a:ext cx="8640960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5822" y="349968"/>
            <a:ext cx="3334090" cy="25202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Интеллектуально-педагогическая компетенция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6176" y="277960"/>
            <a:ext cx="2808312" cy="266429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Коммуникатив-ная</a:t>
            </a:r>
            <a:r>
              <a:rPr lang="ru-RU" sz="2000" dirty="0" smtClean="0">
                <a:solidFill>
                  <a:schemeClr val="tx1"/>
                </a:solidFill>
              </a:rPr>
              <a:t> компетенция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5822" y="3917886"/>
            <a:ext cx="3334090" cy="27215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Информационная компетенция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3789040"/>
            <a:ext cx="3024336" cy="257882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Регулятивная компетенция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30796" y="2344145"/>
            <a:ext cx="3960441" cy="21602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Профессиональная компетентность педагога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</TotalTime>
  <Words>80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«Совершенствование профессиональных компетенций  педагога в современных условиях». </vt:lpstr>
      <vt:lpstr>Логика урока</vt:lpstr>
      <vt:lpstr>Способы взаимодействия с учеником в познавательном процессе. </vt:lpstr>
      <vt:lpstr>Цель обучения </vt:lpstr>
      <vt:lpstr>Компетенция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«Совершенствование профессиональных компетенций  педагога в современных условиях».</dc:title>
  <dc:creator>Comp7</dc:creator>
  <cp:lastModifiedBy>Comp7</cp:lastModifiedBy>
  <cp:revision>9</cp:revision>
  <dcterms:created xsi:type="dcterms:W3CDTF">2014-10-26T18:26:02Z</dcterms:created>
  <dcterms:modified xsi:type="dcterms:W3CDTF">2014-10-28T03:02:34Z</dcterms:modified>
</cp:coreProperties>
</file>